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96" r:id="rId2"/>
  </p:sldIdLst>
  <p:sldSz cx="7772400" cy="1005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2F200"/>
    <a:srgbClr val="FF0066"/>
    <a:srgbClr val="00402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72" d="100"/>
          <a:sy n="72" d="100"/>
        </p:scale>
        <p:origin x="3072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Weaver, Adelyn" userId="de4deace-e7eb-4662-9c1a-11696a47ec21" providerId="ADAL" clId="{E067410E-B665-491B-B0A4-C8EDB4F9862F}"/>
    <pc:docChg chg="delSld">
      <pc:chgData name="Weaver, Adelyn" userId="de4deace-e7eb-4662-9c1a-11696a47ec21" providerId="ADAL" clId="{E067410E-B665-491B-B0A4-C8EDB4F9862F}" dt="2025-10-01T19:27:48.710" v="45" actId="47"/>
      <pc:docMkLst>
        <pc:docMk/>
      </pc:docMkLst>
      <pc:sldChg chg="del">
        <pc:chgData name="Weaver, Adelyn" userId="de4deace-e7eb-4662-9c1a-11696a47ec21" providerId="ADAL" clId="{E067410E-B665-491B-B0A4-C8EDB4F9862F}" dt="2025-10-01T19:27:31.055" v="0" actId="47"/>
        <pc:sldMkLst>
          <pc:docMk/>
          <pc:sldMk cId="539151421" sldId="256"/>
        </pc:sldMkLst>
      </pc:sldChg>
      <pc:sldChg chg="del">
        <pc:chgData name="Weaver, Adelyn" userId="de4deace-e7eb-4662-9c1a-11696a47ec21" providerId="ADAL" clId="{E067410E-B665-491B-B0A4-C8EDB4F9862F}" dt="2025-10-01T19:27:31.790" v="2" actId="47"/>
        <pc:sldMkLst>
          <pc:docMk/>
          <pc:sldMk cId="1159052333" sldId="257"/>
        </pc:sldMkLst>
      </pc:sldChg>
      <pc:sldChg chg="del">
        <pc:chgData name="Weaver, Adelyn" userId="de4deace-e7eb-4662-9c1a-11696a47ec21" providerId="ADAL" clId="{E067410E-B665-491B-B0A4-C8EDB4F9862F}" dt="2025-10-01T19:27:31.551" v="1" actId="47"/>
        <pc:sldMkLst>
          <pc:docMk/>
          <pc:sldMk cId="2867758406" sldId="258"/>
        </pc:sldMkLst>
      </pc:sldChg>
      <pc:sldChg chg="del">
        <pc:chgData name="Weaver, Adelyn" userId="de4deace-e7eb-4662-9c1a-11696a47ec21" providerId="ADAL" clId="{E067410E-B665-491B-B0A4-C8EDB4F9862F}" dt="2025-10-01T19:27:32" v="3" actId="47"/>
        <pc:sldMkLst>
          <pc:docMk/>
          <pc:sldMk cId="3635743734" sldId="259"/>
        </pc:sldMkLst>
      </pc:sldChg>
      <pc:sldChg chg="del">
        <pc:chgData name="Weaver, Adelyn" userId="de4deace-e7eb-4662-9c1a-11696a47ec21" providerId="ADAL" clId="{E067410E-B665-491B-B0A4-C8EDB4F9862F}" dt="2025-10-01T19:27:32.256" v="4" actId="47"/>
        <pc:sldMkLst>
          <pc:docMk/>
          <pc:sldMk cId="4056077763" sldId="261"/>
        </pc:sldMkLst>
      </pc:sldChg>
      <pc:sldChg chg="del">
        <pc:chgData name="Weaver, Adelyn" userId="de4deace-e7eb-4662-9c1a-11696a47ec21" providerId="ADAL" clId="{E067410E-B665-491B-B0A4-C8EDB4F9862F}" dt="2025-10-01T19:27:32.449" v="5" actId="47"/>
        <pc:sldMkLst>
          <pc:docMk/>
          <pc:sldMk cId="1060625601" sldId="262"/>
        </pc:sldMkLst>
      </pc:sldChg>
      <pc:sldChg chg="del">
        <pc:chgData name="Weaver, Adelyn" userId="de4deace-e7eb-4662-9c1a-11696a47ec21" providerId="ADAL" clId="{E067410E-B665-491B-B0A4-C8EDB4F9862F}" dt="2025-10-01T19:27:32.627" v="6" actId="47"/>
        <pc:sldMkLst>
          <pc:docMk/>
          <pc:sldMk cId="3430826893" sldId="263"/>
        </pc:sldMkLst>
      </pc:sldChg>
      <pc:sldChg chg="del">
        <pc:chgData name="Weaver, Adelyn" userId="de4deace-e7eb-4662-9c1a-11696a47ec21" providerId="ADAL" clId="{E067410E-B665-491B-B0A4-C8EDB4F9862F}" dt="2025-10-01T19:27:32.804" v="7" actId="47"/>
        <pc:sldMkLst>
          <pc:docMk/>
          <pc:sldMk cId="828006825" sldId="264"/>
        </pc:sldMkLst>
      </pc:sldChg>
      <pc:sldChg chg="del">
        <pc:chgData name="Weaver, Adelyn" userId="de4deace-e7eb-4662-9c1a-11696a47ec21" providerId="ADAL" clId="{E067410E-B665-491B-B0A4-C8EDB4F9862F}" dt="2025-10-01T19:27:32.984" v="8" actId="47"/>
        <pc:sldMkLst>
          <pc:docMk/>
          <pc:sldMk cId="2857192928" sldId="265"/>
        </pc:sldMkLst>
      </pc:sldChg>
      <pc:sldChg chg="del">
        <pc:chgData name="Weaver, Adelyn" userId="de4deace-e7eb-4662-9c1a-11696a47ec21" providerId="ADAL" clId="{E067410E-B665-491B-B0A4-C8EDB4F9862F}" dt="2025-10-01T19:27:33.156" v="9" actId="47"/>
        <pc:sldMkLst>
          <pc:docMk/>
          <pc:sldMk cId="1173664766" sldId="266"/>
        </pc:sldMkLst>
      </pc:sldChg>
      <pc:sldChg chg="del">
        <pc:chgData name="Weaver, Adelyn" userId="de4deace-e7eb-4662-9c1a-11696a47ec21" providerId="ADAL" clId="{E067410E-B665-491B-B0A4-C8EDB4F9862F}" dt="2025-10-01T19:27:33.342" v="10" actId="47"/>
        <pc:sldMkLst>
          <pc:docMk/>
          <pc:sldMk cId="2748220057" sldId="267"/>
        </pc:sldMkLst>
      </pc:sldChg>
      <pc:sldChg chg="del">
        <pc:chgData name="Weaver, Adelyn" userId="de4deace-e7eb-4662-9c1a-11696a47ec21" providerId="ADAL" clId="{E067410E-B665-491B-B0A4-C8EDB4F9862F}" dt="2025-10-01T19:27:33.539" v="11" actId="47"/>
        <pc:sldMkLst>
          <pc:docMk/>
          <pc:sldMk cId="935318227" sldId="268"/>
        </pc:sldMkLst>
      </pc:sldChg>
      <pc:sldChg chg="del">
        <pc:chgData name="Weaver, Adelyn" userId="de4deace-e7eb-4662-9c1a-11696a47ec21" providerId="ADAL" clId="{E067410E-B665-491B-B0A4-C8EDB4F9862F}" dt="2025-10-01T19:27:33.707" v="12" actId="47"/>
        <pc:sldMkLst>
          <pc:docMk/>
          <pc:sldMk cId="2217553605" sldId="269"/>
        </pc:sldMkLst>
      </pc:sldChg>
      <pc:sldChg chg="del">
        <pc:chgData name="Weaver, Adelyn" userId="de4deace-e7eb-4662-9c1a-11696a47ec21" providerId="ADAL" clId="{E067410E-B665-491B-B0A4-C8EDB4F9862F}" dt="2025-10-01T19:27:33.883" v="13" actId="47"/>
        <pc:sldMkLst>
          <pc:docMk/>
          <pc:sldMk cId="1753939608" sldId="270"/>
        </pc:sldMkLst>
      </pc:sldChg>
      <pc:sldChg chg="del">
        <pc:chgData name="Weaver, Adelyn" userId="de4deace-e7eb-4662-9c1a-11696a47ec21" providerId="ADAL" clId="{E067410E-B665-491B-B0A4-C8EDB4F9862F}" dt="2025-10-01T19:27:34.256" v="15" actId="47"/>
        <pc:sldMkLst>
          <pc:docMk/>
          <pc:sldMk cId="1178034096" sldId="271"/>
        </pc:sldMkLst>
      </pc:sldChg>
      <pc:sldChg chg="del">
        <pc:chgData name="Weaver, Adelyn" userId="de4deace-e7eb-4662-9c1a-11696a47ec21" providerId="ADAL" clId="{E067410E-B665-491B-B0A4-C8EDB4F9862F}" dt="2025-10-01T19:27:34.395" v="16" actId="47"/>
        <pc:sldMkLst>
          <pc:docMk/>
          <pc:sldMk cId="3046401752" sldId="272"/>
        </pc:sldMkLst>
      </pc:sldChg>
      <pc:sldChg chg="del">
        <pc:chgData name="Weaver, Adelyn" userId="de4deace-e7eb-4662-9c1a-11696a47ec21" providerId="ADAL" clId="{E067410E-B665-491B-B0A4-C8EDB4F9862F}" dt="2025-10-01T19:27:34.618" v="17" actId="47"/>
        <pc:sldMkLst>
          <pc:docMk/>
          <pc:sldMk cId="3594200025" sldId="273"/>
        </pc:sldMkLst>
      </pc:sldChg>
      <pc:sldChg chg="del">
        <pc:chgData name="Weaver, Adelyn" userId="de4deace-e7eb-4662-9c1a-11696a47ec21" providerId="ADAL" clId="{E067410E-B665-491B-B0A4-C8EDB4F9862F}" dt="2025-10-01T19:27:34.884" v="18" actId="47"/>
        <pc:sldMkLst>
          <pc:docMk/>
          <pc:sldMk cId="1971659533" sldId="274"/>
        </pc:sldMkLst>
      </pc:sldChg>
      <pc:sldChg chg="del">
        <pc:chgData name="Weaver, Adelyn" userId="de4deace-e7eb-4662-9c1a-11696a47ec21" providerId="ADAL" clId="{E067410E-B665-491B-B0A4-C8EDB4F9862F}" dt="2025-10-01T19:27:35.039" v="19" actId="47"/>
        <pc:sldMkLst>
          <pc:docMk/>
          <pc:sldMk cId="3450585839" sldId="275"/>
        </pc:sldMkLst>
      </pc:sldChg>
      <pc:sldChg chg="del">
        <pc:chgData name="Weaver, Adelyn" userId="de4deace-e7eb-4662-9c1a-11696a47ec21" providerId="ADAL" clId="{E067410E-B665-491B-B0A4-C8EDB4F9862F}" dt="2025-10-01T19:27:35.224" v="20" actId="47"/>
        <pc:sldMkLst>
          <pc:docMk/>
          <pc:sldMk cId="4184306266" sldId="276"/>
        </pc:sldMkLst>
      </pc:sldChg>
      <pc:sldChg chg="del">
        <pc:chgData name="Weaver, Adelyn" userId="de4deace-e7eb-4662-9c1a-11696a47ec21" providerId="ADAL" clId="{E067410E-B665-491B-B0A4-C8EDB4F9862F}" dt="2025-10-01T19:27:35.417" v="21" actId="47"/>
        <pc:sldMkLst>
          <pc:docMk/>
          <pc:sldMk cId="3172570789" sldId="277"/>
        </pc:sldMkLst>
      </pc:sldChg>
      <pc:sldChg chg="del">
        <pc:chgData name="Weaver, Adelyn" userId="de4deace-e7eb-4662-9c1a-11696a47ec21" providerId="ADAL" clId="{E067410E-B665-491B-B0A4-C8EDB4F9862F}" dt="2025-10-01T19:27:35.786" v="23" actId="47"/>
        <pc:sldMkLst>
          <pc:docMk/>
          <pc:sldMk cId="1218146890" sldId="278"/>
        </pc:sldMkLst>
      </pc:sldChg>
      <pc:sldChg chg="del">
        <pc:chgData name="Weaver, Adelyn" userId="de4deace-e7eb-4662-9c1a-11696a47ec21" providerId="ADAL" clId="{E067410E-B665-491B-B0A4-C8EDB4F9862F}" dt="2025-10-01T19:27:36.740" v="27" actId="47"/>
        <pc:sldMkLst>
          <pc:docMk/>
          <pc:sldMk cId="2786826031" sldId="279"/>
        </pc:sldMkLst>
      </pc:sldChg>
      <pc:sldChg chg="del">
        <pc:chgData name="Weaver, Adelyn" userId="de4deace-e7eb-4662-9c1a-11696a47ec21" providerId="ADAL" clId="{E067410E-B665-491B-B0A4-C8EDB4F9862F}" dt="2025-10-01T19:27:36.470" v="26" actId="47"/>
        <pc:sldMkLst>
          <pc:docMk/>
          <pc:sldMk cId="722089693" sldId="280"/>
        </pc:sldMkLst>
      </pc:sldChg>
      <pc:sldChg chg="del">
        <pc:chgData name="Weaver, Adelyn" userId="de4deace-e7eb-4662-9c1a-11696a47ec21" providerId="ADAL" clId="{E067410E-B665-491B-B0A4-C8EDB4F9862F}" dt="2025-10-01T19:27:37.064" v="28" actId="47"/>
        <pc:sldMkLst>
          <pc:docMk/>
          <pc:sldMk cId="2916589839" sldId="281"/>
        </pc:sldMkLst>
      </pc:sldChg>
      <pc:sldChg chg="del">
        <pc:chgData name="Weaver, Adelyn" userId="de4deace-e7eb-4662-9c1a-11696a47ec21" providerId="ADAL" clId="{E067410E-B665-491B-B0A4-C8EDB4F9862F}" dt="2025-10-01T19:27:34.065" v="14" actId="47"/>
        <pc:sldMkLst>
          <pc:docMk/>
          <pc:sldMk cId="2145405844" sldId="282"/>
        </pc:sldMkLst>
      </pc:sldChg>
      <pc:sldChg chg="del">
        <pc:chgData name="Weaver, Adelyn" userId="de4deace-e7eb-4662-9c1a-11696a47ec21" providerId="ADAL" clId="{E067410E-B665-491B-B0A4-C8EDB4F9862F}" dt="2025-10-01T19:27:37.302" v="29" actId="47"/>
        <pc:sldMkLst>
          <pc:docMk/>
          <pc:sldMk cId="655475748" sldId="283"/>
        </pc:sldMkLst>
      </pc:sldChg>
      <pc:sldChg chg="del">
        <pc:chgData name="Weaver, Adelyn" userId="de4deace-e7eb-4662-9c1a-11696a47ec21" providerId="ADAL" clId="{E067410E-B665-491B-B0A4-C8EDB4F9862F}" dt="2025-10-01T19:27:37.972" v="30" actId="47"/>
        <pc:sldMkLst>
          <pc:docMk/>
          <pc:sldMk cId="1572686250" sldId="284"/>
        </pc:sldMkLst>
      </pc:sldChg>
      <pc:sldChg chg="del">
        <pc:chgData name="Weaver, Adelyn" userId="de4deace-e7eb-4662-9c1a-11696a47ec21" providerId="ADAL" clId="{E067410E-B665-491B-B0A4-C8EDB4F9862F}" dt="2025-10-01T19:27:38.259" v="31" actId="47"/>
        <pc:sldMkLst>
          <pc:docMk/>
          <pc:sldMk cId="1256635646" sldId="285"/>
        </pc:sldMkLst>
      </pc:sldChg>
      <pc:sldChg chg="del">
        <pc:chgData name="Weaver, Adelyn" userId="de4deace-e7eb-4662-9c1a-11696a47ec21" providerId="ADAL" clId="{E067410E-B665-491B-B0A4-C8EDB4F9862F}" dt="2025-10-01T19:27:38.857" v="32" actId="47"/>
        <pc:sldMkLst>
          <pc:docMk/>
          <pc:sldMk cId="4209312788" sldId="286"/>
        </pc:sldMkLst>
      </pc:sldChg>
      <pc:sldChg chg="del">
        <pc:chgData name="Weaver, Adelyn" userId="de4deace-e7eb-4662-9c1a-11696a47ec21" providerId="ADAL" clId="{E067410E-B665-491B-B0A4-C8EDB4F9862F}" dt="2025-10-01T19:27:39.578" v="33" actId="47"/>
        <pc:sldMkLst>
          <pc:docMk/>
          <pc:sldMk cId="3771602458" sldId="287"/>
        </pc:sldMkLst>
      </pc:sldChg>
      <pc:sldChg chg="del">
        <pc:chgData name="Weaver, Adelyn" userId="de4deace-e7eb-4662-9c1a-11696a47ec21" providerId="ADAL" clId="{E067410E-B665-491B-B0A4-C8EDB4F9862F}" dt="2025-10-01T19:27:40.300" v="36" actId="47"/>
        <pc:sldMkLst>
          <pc:docMk/>
          <pc:sldMk cId="3385905745" sldId="288"/>
        </pc:sldMkLst>
      </pc:sldChg>
      <pc:sldChg chg="del">
        <pc:chgData name="Weaver, Adelyn" userId="de4deace-e7eb-4662-9c1a-11696a47ec21" providerId="ADAL" clId="{E067410E-B665-491B-B0A4-C8EDB4F9862F}" dt="2025-10-01T19:27:40.801" v="37" actId="47"/>
        <pc:sldMkLst>
          <pc:docMk/>
          <pc:sldMk cId="4284986582" sldId="289"/>
        </pc:sldMkLst>
      </pc:sldChg>
      <pc:sldChg chg="del">
        <pc:chgData name="Weaver, Adelyn" userId="de4deace-e7eb-4662-9c1a-11696a47ec21" providerId="ADAL" clId="{E067410E-B665-491B-B0A4-C8EDB4F9862F}" dt="2025-10-01T19:27:41.050" v="38" actId="47"/>
        <pc:sldMkLst>
          <pc:docMk/>
          <pc:sldMk cId="3255940368" sldId="290"/>
        </pc:sldMkLst>
      </pc:sldChg>
      <pc:sldChg chg="del">
        <pc:chgData name="Weaver, Adelyn" userId="de4deace-e7eb-4662-9c1a-11696a47ec21" providerId="ADAL" clId="{E067410E-B665-491B-B0A4-C8EDB4F9862F}" dt="2025-10-01T19:27:41.515" v="39" actId="47"/>
        <pc:sldMkLst>
          <pc:docMk/>
          <pc:sldMk cId="1121102382" sldId="291"/>
        </pc:sldMkLst>
      </pc:sldChg>
      <pc:sldChg chg="del">
        <pc:chgData name="Weaver, Adelyn" userId="de4deace-e7eb-4662-9c1a-11696a47ec21" providerId="ADAL" clId="{E067410E-B665-491B-B0A4-C8EDB4F9862F}" dt="2025-10-01T19:27:42.124" v="40" actId="47"/>
        <pc:sldMkLst>
          <pc:docMk/>
          <pc:sldMk cId="3846136102" sldId="292"/>
        </pc:sldMkLst>
      </pc:sldChg>
      <pc:sldChg chg="del">
        <pc:chgData name="Weaver, Adelyn" userId="de4deace-e7eb-4662-9c1a-11696a47ec21" providerId="ADAL" clId="{E067410E-B665-491B-B0A4-C8EDB4F9862F}" dt="2025-10-01T19:27:42.686" v="41" actId="47"/>
        <pc:sldMkLst>
          <pc:docMk/>
          <pc:sldMk cId="1609987653" sldId="293"/>
        </pc:sldMkLst>
      </pc:sldChg>
      <pc:sldChg chg="del">
        <pc:chgData name="Weaver, Adelyn" userId="de4deace-e7eb-4662-9c1a-11696a47ec21" providerId="ADAL" clId="{E067410E-B665-491B-B0A4-C8EDB4F9862F}" dt="2025-10-01T19:27:43.021" v="42" actId="47"/>
        <pc:sldMkLst>
          <pc:docMk/>
          <pc:sldMk cId="3094785946" sldId="294"/>
        </pc:sldMkLst>
      </pc:sldChg>
      <pc:sldChg chg="del">
        <pc:chgData name="Weaver, Adelyn" userId="de4deace-e7eb-4662-9c1a-11696a47ec21" providerId="ADAL" clId="{E067410E-B665-491B-B0A4-C8EDB4F9862F}" dt="2025-10-01T19:27:43.813" v="43" actId="47"/>
        <pc:sldMkLst>
          <pc:docMk/>
          <pc:sldMk cId="3187237416" sldId="295"/>
        </pc:sldMkLst>
      </pc:sldChg>
      <pc:sldChg chg="del">
        <pc:chgData name="Weaver, Adelyn" userId="de4deace-e7eb-4662-9c1a-11696a47ec21" providerId="ADAL" clId="{E067410E-B665-491B-B0A4-C8EDB4F9862F}" dt="2025-10-01T19:27:36.185" v="25" actId="47"/>
        <pc:sldMkLst>
          <pc:docMk/>
          <pc:sldMk cId="1051862882" sldId="297"/>
        </pc:sldMkLst>
      </pc:sldChg>
      <pc:sldChg chg="del">
        <pc:chgData name="Weaver, Adelyn" userId="de4deace-e7eb-4662-9c1a-11696a47ec21" providerId="ADAL" clId="{E067410E-B665-491B-B0A4-C8EDB4F9862F}" dt="2025-10-01T19:27:35.980" v="24" actId="47"/>
        <pc:sldMkLst>
          <pc:docMk/>
          <pc:sldMk cId="3267095568" sldId="298"/>
        </pc:sldMkLst>
      </pc:sldChg>
      <pc:sldChg chg="del">
        <pc:chgData name="Weaver, Adelyn" userId="de4deace-e7eb-4662-9c1a-11696a47ec21" providerId="ADAL" clId="{E067410E-B665-491B-B0A4-C8EDB4F9862F}" dt="2025-10-01T19:27:35.600" v="22" actId="47"/>
        <pc:sldMkLst>
          <pc:docMk/>
          <pc:sldMk cId="3801080735" sldId="299"/>
        </pc:sldMkLst>
      </pc:sldChg>
      <pc:sldChg chg="del">
        <pc:chgData name="Weaver, Adelyn" userId="de4deace-e7eb-4662-9c1a-11696a47ec21" providerId="ADAL" clId="{E067410E-B665-491B-B0A4-C8EDB4F9862F}" dt="2025-10-01T19:27:40.169" v="35" actId="47"/>
        <pc:sldMkLst>
          <pc:docMk/>
          <pc:sldMk cId="2096317341" sldId="300"/>
        </pc:sldMkLst>
      </pc:sldChg>
      <pc:sldChg chg="del">
        <pc:chgData name="Weaver, Adelyn" userId="de4deace-e7eb-4662-9c1a-11696a47ec21" providerId="ADAL" clId="{E067410E-B665-491B-B0A4-C8EDB4F9862F}" dt="2025-10-01T19:27:39.915" v="34" actId="47"/>
        <pc:sldMkLst>
          <pc:docMk/>
          <pc:sldMk cId="523044257" sldId="301"/>
        </pc:sldMkLst>
      </pc:sldChg>
      <pc:sldChg chg="del">
        <pc:chgData name="Weaver, Adelyn" userId="de4deace-e7eb-4662-9c1a-11696a47ec21" providerId="ADAL" clId="{E067410E-B665-491B-B0A4-C8EDB4F9862F}" dt="2025-10-01T19:27:48.710" v="45" actId="47"/>
        <pc:sldMkLst>
          <pc:docMk/>
          <pc:sldMk cId="1647992109" sldId="302"/>
        </pc:sldMkLst>
      </pc:sldChg>
      <pc:sldChg chg="del">
        <pc:chgData name="Weaver, Adelyn" userId="de4deace-e7eb-4662-9c1a-11696a47ec21" providerId="ADAL" clId="{E067410E-B665-491B-B0A4-C8EDB4F9862F}" dt="2025-10-01T19:27:47.827" v="44" actId="47"/>
        <pc:sldMkLst>
          <pc:docMk/>
          <pc:sldMk cId="21055891" sldId="303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1646133"/>
            <a:ext cx="6606540" cy="3501813"/>
          </a:xfrm>
        </p:spPr>
        <p:txBody>
          <a:bodyPr anchor="b"/>
          <a:lstStyle>
            <a:lvl1pPr algn="ctr"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550" y="5282989"/>
            <a:ext cx="5829300" cy="2428451"/>
          </a:xfrm>
        </p:spPr>
        <p:txBody>
          <a:bodyPr/>
          <a:lstStyle>
            <a:lvl1pPr marL="0" indent="0" algn="ctr">
              <a:buNone/>
              <a:defRPr sz="2040"/>
            </a:lvl1pPr>
            <a:lvl2pPr marL="388620" indent="0" algn="ctr">
              <a:buNone/>
              <a:defRPr sz="1700"/>
            </a:lvl2pPr>
            <a:lvl3pPr marL="777240" indent="0" algn="ctr">
              <a:buNone/>
              <a:defRPr sz="1530"/>
            </a:lvl3pPr>
            <a:lvl4pPr marL="1165860" indent="0" algn="ctr">
              <a:buNone/>
              <a:defRPr sz="1360"/>
            </a:lvl4pPr>
            <a:lvl5pPr marL="1554480" indent="0" algn="ctr">
              <a:buNone/>
              <a:defRPr sz="1360"/>
            </a:lvl5pPr>
            <a:lvl6pPr marL="1943100" indent="0" algn="ctr">
              <a:buNone/>
              <a:defRPr sz="1360"/>
            </a:lvl6pPr>
            <a:lvl7pPr marL="2331720" indent="0" algn="ctr">
              <a:buNone/>
              <a:defRPr sz="1360"/>
            </a:lvl7pPr>
            <a:lvl8pPr marL="2720340" indent="0" algn="ctr">
              <a:buNone/>
              <a:defRPr sz="1360"/>
            </a:lvl8pPr>
            <a:lvl9pPr marL="3108960" indent="0" algn="ctr">
              <a:buNone/>
              <a:defRPr sz="136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BD742-17DC-4DB1-B965-89520C7F5D2B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2060B-2ABF-4428-9776-C6A8E23F56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38390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BD742-17DC-4DB1-B965-89520C7F5D2B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2060B-2ABF-4428-9776-C6A8E23F56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72416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62124" y="535517"/>
            <a:ext cx="1675924" cy="852402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353" y="535517"/>
            <a:ext cx="4930616" cy="852402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BD742-17DC-4DB1-B965-89520C7F5D2B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2060B-2ABF-4428-9776-C6A8E23F56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75149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BD742-17DC-4DB1-B965-89520C7F5D2B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2060B-2ABF-4428-9776-C6A8E23F56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04900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05" y="2507618"/>
            <a:ext cx="6703695" cy="4184014"/>
          </a:xfrm>
        </p:spPr>
        <p:txBody>
          <a:bodyPr anchor="b"/>
          <a:lstStyle>
            <a:lvl1pPr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05" y="6731215"/>
            <a:ext cx="6703695" cy="2200274"/>
          </a:xfrm>
        </p:spPr>
        <p:txBody>
          <a:bodyPr/>
          <a:lstStyle>
            <a:lvl1pPr marL="0" indent="0">
              <a:buNone/>
              <a:defRPr sz="2040">
                <a:solidFill>
                  <a:schemeClr val="tx1">
                    <a:tint val="82000"/>
                  </a:schemeClr>
                </a:solidFill>
              </a:defRPr>
            </a:lvl1pPr>
            <a:lvl2pPr marL="388620" indent="0">
              <a:buNone/>
              <a:defRPr sz="1700">
                <a:solidFill>
                  <a:schemeClr val="tx1">
                    <a:tint val="82000"/>
                  </a:schemeClr>
                </a:solidFill>
              </a:defRPr>
            </a:lvl2pPr>
            <a:lvl3pPr marL="777240" indent="0">
              <a:buNone/>
              <a:defRPr sz="1530">
                <a:solidFill>
                  <a:schemeClr val="tx1">
                    <a:tint val="82000"/>
                  </a:schemeClr>
                </a:solidFill>
              </a:defRPr>
            </a:lvl3pPr>
            <a:lvl4pPr marL="116586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4pPr>
            <a:lvl5pPr marL="155448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5pPr>
            <a:lvl6pPr marL="194310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6pPr>
            <a:lvl7pPr marL="233172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7pPr>
            <a:lvl8pPr marL="272034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8pPr>
            <a:lvl9pPr marL="310896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BD742-17DC-4DB1-B965-89520C7F5D2B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2060B-2ABF-4428-9776-C6A8E23F56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67892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353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34778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BD742-17DC-4DB1-B965-89520C7F5D2B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2060B-2ABF-4428-9776-C6A8E23F56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08500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535519"/>
            <a:ext cx="6703695" cy="194415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366" y="2465706"/>
            <a:ext cx="3288089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5366" y="3674110"/>
            <a:ext cx="3288089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34778" y="2465706"/>
            <a:ext cx="3304282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34778" y="3674110"/>
            <a:ext cx="3304282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BD742-17DC-4DB1-B965-89520C7F5D2B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2060B-2ABF-4428-9776-C6A8E23F56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14867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BD742-17DC-4DB1-B965-89520C7F5D2B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2060B-2ABF-4428-9776-C6A8E23F56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37103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BD742-17DC-4DB1-B965-89520C7F5D2B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2060B-2ABF-4428-9776-C6A8E23F56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95929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4282" y="1448226"/>
            <a:ext cx="3934778" cy="7147983"/>
          </a:xfrm>
        </p:spPr>
        <p:txBody>
          <a:bodyPr/>
          <a:lstStyle>
            <a:lvl1pPr>
              <a:defRPr sz="2720"/>
            </a:lvl1pPr>
            <a:lvl2pPr>
              <a:defRPr sz="2380"/>
            </a:lvl2pPr>
            <a:lvl3pPr>
              <a:defRPr sz="204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BD742-17DC-4DB1-B965-89520C7F5D2B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2060B-2ABF-4428-9776-C6A8E23F56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65948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304282" y="1448226"/>
            <a:ext cx="3934778" cy="7147983"/>
          </a:xfrm>
        </p:spPr>
        <p:txBody>
          <a:bodyPr anchor="t"/>
          <a:lstStyle>
            <a:lvl1pPr marL="0" indent="0">
              <a:buNone/>
              <a:defRPr sz="2720"/>
            </a:lvl1pPr>
            <a:lvl2pPr marL="388620" indent="0">
              <a:buNone/>
              <a:defRPr sz="2380"/>
            </a:lvl2pPr>
            <a:lvl3pPr marL="777240" indent="0">
              <a:buNone/>
              <a:defRPr sz="2040"/>
            </a:lvl3pPr>
            <a:lvl4pPr marL="1165860" indent="0">
              <a:buNone/>
              <a:defRPr sz="1700"/>
            </a:lvl4pPr>
            <a:lvl5pPr marL="1554480" indent="0">
              <a:buNone/>
              <a:defRPr sz="1700"/>
            </a:lvl5pPr>
            <a:lvl6pPr marL="1943100" indent="0">
              <a:buNone/>
              <a:defRPr sz="1700"/>
            </a:lvl6pPr>
            <a:lvl7pPr marL="2331720" indent="0">
              <a:buNone/>
              <a:defRPr sz="1700"/>
            </a:lvl7pPr>
            <a:lvl8pPr marL="2720340" indent="0">
              <a:buNone/>
              <a:defRPr sz="1700"/>
            </a:lvl8pPr>
            <a:lvl9pPr marL="3108960" indent="0">
              <a:buNone/>
              <a:defRPr sz="17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BD742-17DC-4DB1-B965-89520C7F5D2B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2060B-2ABF-4428-9776-C6A8E23F56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76420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2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4ABD742-17DC-4DB1-B965-89520C7F5D2B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2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2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3B2060B-2ABF-4428-9776-C6A8E23F56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82543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77240" rtl="0" eaLnBrk="1" latinLnBrk="0" hangingPunct="1">
        <a:lnSpc>
          <a:spcPct val="90000"/>
        </a:lnSpc>
        <a:spcBef>
          <a:spcPct val="0"/>
        </a:spcBef>
        <a:buNone/>
        <a:defRPr sz="37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10" indent="-194310" algn="l" defTabSz="777240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sz="2380" kern="1200">
          <a:solidFill>
            <a:schemeClr val="tx1"/>
          </a:solidFill>
          <a:latin typeface="+mn-lt"/>
          <a:ea typeface="+mn-ea"/>
          <a:cs typeface="+mn-cs"/>
        </a:defRPr>
      </a:lvl1pPr>
      <a:lvl2pPr marL="5829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2pPr>
      <a:lvl3pPr marL="9715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1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74879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213741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5260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9146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3032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1pPr>
      <a:lvl2pPr marL="3886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1658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194310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3317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7203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82A8FF9-9896-083B-CD25-375A6669858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DFE1A245-B4F5-C91A-F0FA-02C972490056}"/>
              </a:ext>
            </a:extLst>
          </p:cNvPr>
          <p:cNvSpPr/>
          <p:nvPr/>
        </p:nvSpPr>
        <p:spPr>
          <a:xfrm>
            <a:off x="0" y="0"/>
            <a:ext cx="7772400" cy="1338470"/>
          </a:xfrm>
          <a:prstGeom prst="rect">
            <a:avLst/>
          </a:prstGeom>
          <a:solidFill>
            <a:srgbClr val="00402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 descr="A black and white logo&#10;&#10;AI-generated content may be incorrect.">
            <a:extLst>
              <a:ext uri="{FF2B5EF4-FFF2-40B4-BE49-F238E27FC236}">
                <a16:creationId xmlns:a16="http://schemas.microsoft.com/office/drawing/2014/main" id="{3D73F3BA-730B-5CF0-0BB3-2B48BD2CD7C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70475" y="87929"/>
            <a:ext cx="3231449" cy="1162611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E457764C-45AC-9206-2D47-E1E2A2DDA3F0}"/>
              </a:ext>
            </a:extLst>
          </p:cNvPr>
          <p:cNvSpPr txBox="1"/>
          <p:nvPr/>
        </p:nvSpPr>
        <p:spPr>
          <a:xfrm>
            <a:off x="0" y="1504458"/>
            <a:ext cx="77724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>
                <a:latin typeface="Orgon Slab" panose="02000503000000020004" pitchFamily="50" charset="0"/>
              </a:rPr>
              <a:t>Email Etiquette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587FE8AE-DA3A-98BC-895F-67C3DD31EDCD}"/>
              </a:ext>
            </a:extLst>
          </p:cNvPr>
          <p:cNvSpPr txBox="1"/>
          <p:nvPr/>
        </p:nvSpPr>
        <p:spPr>
          <a:xfrm>
            <a:off x="1120636" y="9601139"/>
            <a:ext cx="55311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4022"/>
                </a:solidFill>
                <a:latin typeface="Orgon Slab" panose="02000503000000020004" pitchFamily="50" charset="0"/>
              </a:rPr>
              <a:t>Innovation Lab 117   </a:t>
            </a:r>
            <a:r>
              <a:rPr lang="en-US" dirty="0">
                <a:latin typeface="Orgon Slab" panose="02000503000000020004" pitchFamily="50" charset="0"/>
              </a:rPr>
              <a:t>|   </a:t>
            </a:r>
            <a:r>
              <a:rPr lang="en-US" dirty="0">
                <a:solidFill>
                  <a:srgbClr val="004022"/>
                </a:solidFill>
                <a:latin typeface="Orgon Slab" panose="02000503000000020004" pitchFamily="50" charset="0"/>
              </a:rPr>
              <a:t>ssc.mst.edu   </a:t>
            </a:r>
            <a:r>
              <a:rPr lang="en-US" dirty="0">
                <a:latin typeface="Orgon Slab" panose="02000503000000020004" pitchFamily="50" charset="0"/>
              </a:rPr>
              <a:t>|   </a:t>
            </a:r>
            <a:r>
              <a:rPr lang="en-US" dirty="0">
                <a:solidFill>
                  <a:srgbClr val="004022"/>
                </a:solidFill>
                <a:latin typeface="Orgon Slab" panose="02000503000000020004" pitchFamily="50" charset="0"/>
              </a:rPr>
              <a:t>ssc@mst.edu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C0A2F8CA-BB6E-122D-61EA-37BD161BB3F9}"/>
              </a:ext>
            </a:extLst>
          </p:cNvPr>
          <p:cNvSpPr txBox="1"/>
          <p:nvPr/>
        </p:nvSpPr>
        <p:spPr>
          <a:xfrm>
            <a:off x="7436609" y="9689071"/>
            <a:ext cx="335791" cy="369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Orgon Slab" panose="02000503000000020004" pitchFamily="50" charset="0"/>
              </a:rPr>
              <a:t>2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7CE808A3-CBE1-202A-13F6-781517CC63B6}"/>
              </a:ext>
            </a:extLst>
          </p:cNvPr>
          <p:cNvSpPr/>
          <p:nvPr/>
        </p:nvSpPr>
        <p:spPr>
          <a:xfrm>
            <a:off x="1715566" y="3848641"/>
            <a:ext cx="4292600" cy="25019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32795AB4-06F6-6185-691C-AABB125F39A9}"/>
              </a:ext>
            </a:extLst>
          </p:cNvPr>
          <p:cNvCxnSpPr/>
          <p:nvPr/>
        </p:nvCxnSpPr>
        <p:spPr>
          <a:xfrm>
            <a:off x="1804467" y="4102672"/>
            <a:ext cx="18796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DF5DB533-3BF8-A51D-A97F-4532B7D2F429}"/>
              </a:ext>
            </a:extLst>
          </p:cNvPr>
          <p:cNvCxnSpPr/>
          <p:nvPr/>
        </p:nvCxnSpPr>
        <p:spPr>
          <a:xfrm>
            <a:off x="1804467" y="4318572"/>
            <a:ext cx="18796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EB58F548-F839-56AA-FF8D-F5B23B038916}"/>
              </a:ext>
            </a:extLst>
          </p:cNvPr>
          <p:cNvCxnSpPr/>
          <p:nvPr/>
        </p:nvCxnSpPr>
        <p:spPr>
          <a:xfrm>
            <a:off x="1804467" y="4534472"/>
            <a:ext cx="18796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TextBox 13">
            <a:extLst>
              <a:ext uri="{FF2B5EF4-FFF2-40B4-BE49-F238E27FC236}">
                <a16:creationId xmlns:a16="http://schemas.microsoft.com/office/drawing/2014/main" id="{B097463F-D9FA-7966-13BD-49688DF1A9E5}"/>
              </a:ext>
            </a:extLst>
          </p:cNvPr>
          <p:cNvSpPr txBox="1"/>
          <p:nvPr/>
        </p:nvSpPr>
        <p:spPr>
          <a:xfrm>
            <a:off x="1715566" y="3836735"/>
            <a:ext cx="2971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>
                <a:solidFill>
                  <a:srgbClr val="004022"/>
                </a:solidFill>
                <a:latin typeface="Orgon Slab" panose="02000503000000020004" pitchFamily="50" charset="0"/>
              </a:rPr>
              <a:t>To</a:t>
            </a:r>
            <a:r>
              <a:rPr lang="en-US" sz="1600" b="1" dirty="0">
                <a:latin typeface="Orgon Slab" panose="02000503000000020004" pitchFamily="50" charset="0"/>
              </a:rPr>
              <a:t>: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76CECE4E-3F39-85EB-C8AB-3B3BFF4D2D94}"/>
              </a:ext>
            </a:extLst>
          </p:cNvPr>
          <p:cNvSpPr txBox="1"/>
          <p:nvPr/>
        </p:nvSpPr>
        <p:spPr>
          <a:xfrm>
            <a:off x="1715566" y="4052634"/>
            <a:ext cx="2971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>
                <a:solidFill>
                  <a:srgbClr val="004022"/>
                </a:solidFill>
                <a:latin typeface="Orgon Slab" panose="02000503000000020004" pitchFamily="50" charset="0"/>
              </a:rPr>
              <a:t>From: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408EF0A0-A012-F324-91F5-5FE9A7A76231}"/>
              </a:ext>
            </a:extLst>
          </p:cNvPr>
          <p:cNvSpPr txBox="1"/>
          <p:nvPr/>
        </p:nvSpPr>
        <p:spPr>
          <a:xfrm>
            <a:off x="1715566" y="4268533"/>
            <a:ext cx="2971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>
                <a:solidFill>
                  <a:srgbClr val="004022"/>
                </a:solidFill>
                <a:latin typeface="Orgon Slab" panose="02000503000000020004" pitchFamily="50" charset="0"/>
              </a:rPr>
              <a:t>Subject: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ECF17F71-AE35-3206-0F73-7E11A191440E}"/>
              </a:ext>
            </a:extLst>
          </p:cNvPr>
          <p:cNvSpPr txBox="1"/>
          <p:nvPr/>
        </p:nvSpPr>
        <p:spPr>
          <a:xfrm>
            <a:off x="2198167" y="4756033"/>
            <a:ext cx="2971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>
                <a:solidFill>
                  <a:srgbClr val="004022"/>
                </a:solidFill>
                <a:latin typeface="Orgon Slab" panose="02000503000000020004" pitchFamily="50" charset="0"/>
              </a:rPr>
              <a:t>Greeting,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395EF5A3-57AB-629F-4BBE-35A3F65FD3CF}"/>
              </a:ext>
            </a:extLst>
          </p:cNvPr>
          <p:cNvSpPr txBox="1"/>
          <p:nvPr/>
        </p:nvSpPr>
        <p:spPr>
          <a:xfrm>
            <a:off x="4440476" y="5832702"/>
            <a:ext cx="2971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>
                <a:solidFill>
                  <a:srgbClr val="004022"/>
                </a:solidFill>
                <a:latin typeface="Orgon Slab" panose="02000503000000020004" pitchFamily="50" charset="0"/>
              </a:rPr>
              <a:t>Signature,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63F87C30-FA37-422F-F184-B0ABD9965C82}"/>
              </a:ext>
            </a:extLst>
          </p:cNvPr>
          <p:cNvSpPr txBox="1"/>
          <p:nvPr/>
        </p:nvSpPr>
        <p:spPr>
          <a:xfrm>
            <a:off x="3525315" y="5287057"/>
            <a:ext cx="67310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>
                <a:solidFill>
                  <a:srgbClr val="004022"/>
                </a:solidFill>
                <a:latin typeface="Orgon Slab" panose="02000503000000020004" pitchFamily="50" charset="0"/>
              </a:rPr>
              <a:t>Body</a:t>
            </a:r>
          </a:p>
        </p:txBody>
      </p: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2C57C6D5-8F52-CFB0-FA8F-3C4FF5394B25}"/>
              </a:ext>
            </a:extLst>
          </p:cNvPr>
          <p:cNvCxnSpPr>
            <a:cxnSpLocks/>
          </p:cNvCxnSpPr>
          <p:nvPr/>
        </p:nvCxnSpPr>
        <p:spPr>
          <a:xfrm flipH="1">
            <a:off x="788467" y="4221911"/>
            <a:ext cx="1016000" cy="0"/>
          </a:xfrm>
          <a:prstGeom prst="line">
            <a:avLst/>
          </a:prstGeom>
          <a:ln>
            <a:solidFill>
              <a:srgbClr val="00402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35A51A70-8845-5188-6D3B-2939533E1615}"/>
              </a:ext>
            </a:extLst>
          </p:cNvPr>
          <p:cNvCxnSpPr/>
          <p:nvPr/>
        </p:nvCxnSpPr>
        <p:spPr>
          <a:xfrm flipV="1">
            <a:off x="788057" y="3373446"/>
            <a:ext cx="0" cy="855839"/>
          </a:xfrm>
          <a:prstGeom prst="straightConnector1">
            <a:avLst/>
          </a:prstGeom>
          <a:ln>
            <a:solidFill>
              <a:srgbClr val="004022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1" name="TextBox 60">
            <a:extLst>
              <a:ext uri="{FF2B5EF4-FFF2-40B4-BE49-F238E27FC236}">
                <a16:creationId xmlns:a16="http://schemas.microsoft.com/office/drawing/2014/main" id="{35E74C06-C683-1428-9950-73959578C0DB}"/>
              </a:ext>
            </a:extLst>
          </p:cNvPr>
          <p:cNvSpPr txBox="1"/>
          <p:nvPr/>
        </p:nvSpPr>
        <p:spPr>
          <a:xfrm>
            <a:off x="110439" y="2743755"/>
            <a:ext cx="4589615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rgbClr val="004022"/>
                </a:solidFill>
                <a:latin typeface="Orgon Slab" panose="02000503000000020004" pitchFamily="50" charset="0"/>
              </a:rPr>
              <a:t>Use a professional email address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000" dirty="0">
                <a:latin typeface="Orgon Slab" panose="02000503000000020004" pitchFamily="50" charset="0"/>
              </a:rPr>
              <a:t>Stick to your college issues email address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000" dirty="0">
                <a:latin typeface="Orgon Slab" panose="02000503000000020004" pitchFamily="50" charset="0"/>
              </a:rPr>
              <a:t>Avoid nicknames or informal usernames  </a:t>
            </a:r>
          </a:p>
        </p:txBody>
      </p:sp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id="{A9219DB8-4B36-49E9-D0F7-52D44E669793}"/>
              </a:ext>
            </a:extLst>
          </p:cNvPr>
          <p:cNvCxnSpPr/>
          <p:nvPr/>
        </p:nvCxnSpPr>
        <p:spPr>
          <a:xfrm>
            <a:off x="2630377" y="4437810"/>
            <a:ext cx="1568039" cy="0"/>
          </a:xfrm>
          <a:prstGeom prst="line">
            <a:avLst/>
          </a:prstGeom>
          <a:ln>
            <a:solidFill>
              <a:srgbClr val="00402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7" name="Straight Connector 66">
            <a:extLst>
              <a:ext uri="{FF2B5EF4-FFF2-40B4-BE49-F238E27FC236}">
                <a16:creationId xmlns:a16="http://schemas.microsoft.com/office/drawing/2014/main" id="{9E9154A1-9E17-ED30-90B7-FC5957B5D320}"/>
              </a:ext>
            </a:extLst>
          </p:cNvPr>
          <p:cNvCxnSpPr/>
          <p:nvPr/>
        </p:nvCxnSpPr>
        <p:spPr>
          <a:xfrm flipV="1">
            <a:off x="4198416" y="3065669"/>
            <a:ext cx="0" cy="1372141"/>
          </a:xfrm>
          <a:prstGeom prst="line">
            <a:avLst/>
          </a:prstGeom>
          <a:ln>
            <a:solidFill>
              <a:srgbClr val="00402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9" name="Straight Arrow Connector 68">
            <a:extLst>
              <a:ext uri="{FF2B5EF4-FFF2-40B4-BE49-F238E27FC236}">
                <a16:creationId xmlns:a16="http://schemas.microsoft.com/office/drawing/2014/main" id="{8A6C1DE7-632A-CC25-7C4B-910B5CBBE648}"/>
              </a:ext>
            </a:extLst>
          </p:cNvPr>
          <p:cNvCxnSpPr/>
          <p:nvPr/>
        </p:nvCxnSpPr>
        <p:spPr>
          <a:xfrm>
            <a:off x="4198416" y="3065669"/>
            <a:ext cx="488950" cy="0"/>
          </a:xfrm>
          <a:prstGeom prst="straightConnector1">
            <a:avLst/>
          </a:prstGeom>
          <a:ln>
            <a:solidFill>
              <a:srgbClr val="004022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0" name="TextBox 69">
            <a:extLst>
              <a:ext uri="{FF2B5EF4-FFF2-40B4-BE49-F238E27FC236}">
                <a16:creationId xmlns:a16="http://schemas.microsoft.com/office/drawing/2014/main" id="{87AEAB1C-F1CC-B82D-7C1E-35D038AE5B19}"/>
              </a:ext>
            </a:extLst>
          </p:cNvPr>
          <p:cNvSpPr txBox="1"/>
          <p:nvPr/>
        </p:nvSpPr>
        <p:spPr>
          <a:xfrm>
            <a:off x="4354370" y="2598311"/>
            <a:ext cx="330759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rgbClr val="004022"/>
                </a:solidFill>
                <a:latin typeface="Orgon Slab" panose="02000503000000020004" pitchFamily="50" charset="0"/>
              </a:rPr>
              <a:t>Use a clear &amp; specific subject line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000" dirty="0">
                <a:latin typeface="Orgon Slab" panose="02000503000000020004" pitchFamily="50" charset="0"/>
              </a:rPr>
              <a:t>Be concise but descriptive about your purpose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000" dirty="0">
                <a:latin typeface="Orgon Slab" panose="02000503000000020004" pitchFamily="50" charset="0"/>
              </a:rPr>
              <a:t>EX: “Request for Extension on Week #4 Homework”</a:t>
            </a:r>
          </a:p>
        </p:txBody>
      </p:sp>
      <p:cxnSp>
        <p:nvCxnSpPr>
          <p:cNvPr id="72" name="Straight Arrow Connector 71">
            <a:extLst>
              <a:ext uri="{FF2B5EF4-FFF2-40B4-BE49-F238E27FC236}">
                <a16:creationId xmlns:a16="http://schemas.microsoft.com/office/drawing/2014/main" id="{B6527732-B214-BC1E-9121-B82522025BA0}"/>
              </a:ext>
            </a:extLst>
          </p:cNvPr>
          <p:cNvCxnSpPr>
            <a:stCxn id="17" idx="1"/>
          </p:cNvCxnSpPr>
          <p:nvPr/>
        </p:nvCxnSpPr>
        <p:spPr>
          <a:xfrm flipH="1">
            <a:off x="1443132" y="4925310"/>
            <a:ext cx="755035" cy="4091"/>
          </a:xfrm>
          <a:prstGeom prst="straightConnector1">
            <a:avLst/>
          </a:prstGeom>
          <a:ln>
            <a:solidFill>
              <a:srgbClr val="004022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3" name="TextBox 72">
            <a:extLst>
              <a:ext uri="{FF2B5EF4-FFF2-40B4-BE49-F238E27FC236}">
                <a16:creationId xmlns:a16="http://schemas.microsoft.com/office/drawing/2014/main" id="{8B19234D-3D0A-0703-7F0E-7F08701DB060}"/>
              </a:ext>
            </a:extLst>
          </p:cNvPr>
          <p:cNvSpPr txBox="1"/>
          <p:nvPr/>
        </p:nvSpPr>
        <p:spPr>
          <a:xfrm>
            <a:off x="-78815" y="4624227"/>
            <a:ext cx="182879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rgbClr val="004022"/>
                </a:solidFill>
                <a:latin typeface="Orgon Slab" panose="02000503000000020004" pitchFamily="50" charset="0"/>
              </a:rPr>
              <a:t>Greet the recipient properly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000" dirty="0">
                <a:latin typeface="Orgon Slab" panose="02000503000000020004" pitchFamily="50" charset="0"/>
              </a:rPr>
              <a:t>“Dear Professor Miner,”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000" dirty="0">
                <a:latin typeface="Orgon Slab" panose="02000503000000020004" pitchFamily="50" charset="0"/>
              </a:rPr>
              <a:t>“Hello, Dr. Miner,”</a:t>
            </a:r>
          </a:p>
        </p:txBody>
      </p:sp>
      <p:cxnSp>
        <p:nvCxnSpPr>
          <p:cNvPr id="75" name="Straight Arrow Connector 74">
            <a:extLst>
              <a:ext uri="{FF2B5EF4-FFF2-40B4-BE49-F238E27FC236}">
                <a16:creationId xmlns:a16="http://schemas.microsoft.com/office/drawing/2014/main" id="{EC9B5DD2-155A-97C4-5B7A-95E78B4E837E}"/>
              </a:ext>
            </a:extLst>
          </p:cNvPr>
          <p:cNvCxnSpPr/>
          <p:nvPr/>
        </p:nvCxnSpPr>
        <p:spPr>
          <a:xfrm>
            <a:off x="2630377" y="5094587"/>
            <a:ext cx="3635477" cy="0"/>
          </a:xfrm>
          <a:prstGeom prst="straightConnector1">
            <a:avLst/>
          </a:prstGeom>
          <a:ln>
            <a:solidFill>
              <a:srgbClr val="004022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6" name="TextBox 75">
            <a:extLst>
              <a:ext uri="{FF2B5EF4-FFF2-40B4-BE49-F238E27FC236}">
                <a16:creationId xmlns:a16="http://schemas.microsoft.com/office/drawing/2014/main" id="{86AB879B-68E4-C526-FCA7-6A38FD28CD6D}"/>
              </a:ext>
            </a:extLst>
          </p:cNvPr>
          <p:cNvSpPr txBox="1"/>
          <p:nvPr/>
        </p:nvSpPr>
        <p:spPr>
          <a:xfrm>
            <a:off x="6005098" y="4289729"/>
            <a:ext cx="1828795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rgbClr val="004022"/>
                </a:solidFill>
                <a:latin typeface="Orgon Slab" panose="02000503000000020004" pitchFamily="50" charset="0"/>
              </a:rPr>
              <a:t>Introduce Yourself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000" dirty="0">
                <a:latin typeface="Orgon Slab" panose="02000503000000020004" pitchFamily="50" charset="0"/>
              </a:rPr>
              <a:t>If you haven’t interacted before, introduce yourself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000" dirty="0">
                <a:latin typeface="Orgon Slab" panose="02000503000000020004" pitchFamily="50" charset="0"/>
              </a:rPr>
              <a:t>“My name is ____, and I am in your ____ class.” </a:t>
            </a:r>
          </a:p>
        </p:txBody>
      </p:sp>
      <p:cxnSp>
        <p:nvCxnSpPr>
          <p:cNvPr id="78" name="Straight Connector 77">
            <a:extLst>
              <a:ext uri="{FF2B5EF4-FFF2-40B4-BE49-F238E27FC236}">
                <a16:creationId xmlns:a16="http://schemas.microsoft.com/office/drawing/2014/main" id="{1B719435-DEBD-F952-0D12-3D10684335AD}"/>
              </a:ext>
            </a:extLst>
          </p:cNvPr>
          <p:cNvCxnSpPr/>
          <p:nvPr/>
        </p:nvCxnSpPr>
        <p:spPr>
          <a:xfrm>
            <a:off x="3684067" y="5556207"/>
            <a:ext cx="0" cy="1025013"/>
          </a:xfrm>
          <a:prstGeom prst="line">
            <a:avLst/>
          </a:prstGeom>
          <a:ln>
            <a:solidFill>
              <a:srgbClr val="00402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0" name="Straight Connector 79">
            <a:extLst>
              <a:ext uri="{FF2B5EF4-FFF2-40B4-BE49-F238E27FC236}">
                <a16:creationId xmlns:a16="http://schemas.microsoft.com/office/drawing/2014/main" id="{89F14E03-29D0-8EBE-8987-24EE002A9973}"/>
              </a:ext>
            </a:extLst>
          </p:cNvPr>
          <p:cNvCxnSpPr/>
          <p:nvPr/>
        </p:nvCxnSpPr>
        <p:spPr>
          <a:xfrm flipH="1">
            <a:off x="835582" y="6588595"/>
            <a:ext cx="2848485" cy="0"/>
          </a:xfrm>
          <a:prstGeom prst="line">
            <a:avLst/>
          </a:prstGeom>
          <a:ln>
            <a:solidFill>
              <a:srgbClr val="00402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2" name="Straight Arrow Connector 81">
            <a:extLst>
              <a:ext uri="{FF2B5EF4-FFF2-40B4-BE49-F238E27FC236}">
                <a16:creationId xmlns:a16="http://schemas.microsoft.com/office/drawing/2014/main" id="{91A906A1-A7E0-730F-00DD-183CC1DA030A}"/>
              </a:ext>
            </a:extLst>
          </p:cNvPr>
          <p:cNvCxnSpPr/>
          <p:nvPr/>
        </p:nvCxnSpPr>
        <p:spPr>
          <a:xfrm>
            <a:off x="835582" y="6581220"/>
            <a:ext cx="0" cy="309717"/>
          </a:xfrm>
          <a:prstGeom prst="straightConnector1">
            <a:avLst/>
          </a:prstGeom>
          <a:ln>
            <a:solidFill>
              <a:srgbClr val="004022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3" name="TextBox 82">
            <a:extLst>
              <a:ext uri="{FF2B5EF4-FFF2-40B4-BE49-F238E27FC236}">
                <a16:creationId xmlns:a16="http://schemas.microsoft.com/office/drawing/2014/main" id="{526A41ED-E055-EC62-5D32-9AE80908A689}"/>
              </a:ext>
            </a:extLst>
          </p:cNvPr>
          <p:cNvSpPr txBox="1"/>
          <p:nvPr/>
        </p:nvSpPr>
        <p:spPr>
          <a:xfrm>
            <a:off x="-24333" y="6897119"/>
            <a:ext cx="458961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rgbClr val="004022"/>
                </a:solidFill>
                <a:latin typeface="Orgon Slab" panose="02000503000000020004" pitchFamily="50" charset="0"/>
              </a:rPr>
              <a:t>Be concise &amp; to the point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000" dirty="0">
                <a:latin typeface="Orgon Slab" panose="02000503000000020004" pitchFamily="50" charset="0"/>
              </a:rPr>
              <a:t>Stay focused on the subject of your email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000" dirty="0">
                <a:latin typeface="Orgon Slab" panose="02000503000000020004" pitchFamily="50" charset="0"/>
              </a:rPr>
              <a:t>Use short paragraphs or bullet points for clarity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000" dirty="0">
                <a:latin typeface="Orgon Slab" panose="02000503000000020004" pitchFamily="50" charset="0"/>
              </a:rPr>
              <a:t>Avoid unnecessary &amp; distracting information </a:t>
            </a:r>
          </a:p>
        </p:txBody>
      </p:sp>
      <p:sp>
        <p:nvSpPr>
          <p:cNvPr id="84" name="TextBox 83">
            <a:extLst>
              <a:ext uri="{FF2B5EF4-FFF2-40B4-BE49-F238E27FC236}">
                <a16:creationId xmlns:a16="http://schemas.microsoft.com/office/drawing/2014/main" id="{9E0D287F-2084-35D5-D924-B7905228B763}"/>
              </a:ext>
            </a:extLst>
          </p:cNvPr>
          <p:cNvSpPr txBox="1"/>
          <p:nvPr/>
        </p:nvSpPr>
        <p:spPr>
          <a:xfrm>
            <a:off x="-24333" y="7568450"/>
            <a:ext cx="458961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rgbClr val="004022"/>
                </a:solidFill>
                <a:latin typeface="Orgon Slab" panose="02000503000000020004" pitchFamily="50" charset="0"/>
              </a:rPr>
              <a:t>Use formal language &amp; tone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000" dirty="0">
                <a:latin typeface="Orgon Slab" panose="02000503000000020004" pitchFamily="50" charset="0"/>
              </a:rPr>
              <a:t>Avoid slang, emojis, or overly casual expressions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000" dirty="0">
                <a:latin typeface="Orgon Slab" panose="02000503000000020004" pitchFamily="50" charset="0"/>
              </a:rPr>
              <a:t>Keep the tone respectful, polite, &amp; professional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000" dirty="0">
                <a:latin typeface="Orgon Slab" panose="02000503000000020004" pitchFamily="50" charset="0"/>
              </a:rPr>
              <a:t>“Could you kindly…” or “I would appreciate…” </a:t>
            </a:r>
          </a:p>
        </p:txBody>
      </p:sp>
      <p:sp>
        <p:nvSpPr>
          <p:cNvPr id="85" name="TextBox 84">
            <a:extLst>
              <a:ext uri="{FF2B5EF4-FFF2-40B4-BE49-F238E27FC236}">
                <a16:creationId xmlns:a16="http://schemas.microsoft.com/office/drawing/2014/main" id="{67A15DD4-66EA-36EA-91EF-DFFDD36467FF}"/>
              </a:ext>
            </a:extLst>
          </p:cNvPr>
          <p:cNvSpPr txBox="1"/>
          <p:nvPr/>
        </p:nvSpPr>
        <p:spPr>
          <a:xfrm>
            <a:off x="-34984" y="8222956"/>
            <a:ext cx="458961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rgbClr val="004022"/>
                </a:solidFill>
                <a:latin typeface="Orgon Slab" panose="02000503000000020004" pitchFamily="50" charset="0"/>
              </a:rPr>
              <a:t>Be clear with your request or purpose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000" dirty="0">
                <a:latin typeface="Orgon Slab" panose="02000503000000020004" pitchFamily="50" charset="0"/>
              </a:rPr>
              <a:t>Make it easy to understand what you are asking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000" dirty="0">
                <a:latin typeface="Orgon Slab" panose="02000503000000020004" pitchFamily="50" charset="0"/>
              </a:rPr>
              <a:t>Be direct but polite when making requests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000" dirty="0">
                <a:latin typeface="Orgon Slab" panose="02000503000000020004" pitchFamily="50" charset="0"/>
              </a:rPr>
              <a:t>Only include relevant information </a:t>
            </a:r>
          </a:p>
        </p:txBody>
      </p:sp>
      <p:cxnSp>
        <p:nvCxnSpPr>
          <p:cNvPr id="87" name="Straight Arrow Connector 86">
            <a:extLst>
              <a:ext uri="{FF2B5EF4-FFF2-40B4-BE49-F238E27FC236}">
                <a16:creationId xmlns:a16="http://schemas.microsoft.com/office/drawing/2014/main" id="{1BAE31F3-787E-D950-F567-8C37A5E666AC}"/>
              </a:ext>
            </a:extLst>
          </p:cNvPr>
          <p:cNvCxnSpPr/>
          <p:nvPr/>
        </p:nvCxnSpPr>
        <p:spPr>
          <a:xfrm>
            <a:off x="5321958" y="6144298"/>
            <a:ext cx="0" cy="1183559"/>
          </a:xfrm>
          <a:prstGeom prst="straightConnector1">
            <a:avLst/>
          </a:prstGeom>
          <a:ln>
            <a:solidFill>
              <a:srgbClr val="004022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8" name="TextBox 87">
            <a:extLst>
              <a:ext uri="{FF2B5EF4-FFF2-40B4-BE49-F238E27FC236}">
                <a16:creationId xmlns:a16="http://schemas.microsoft.com/office/drawing/2014/main" id="{93DA1EAE-33F2-5190-315E-DF606AE35DC1}"/>
              </a:ext>
            </a:extLst>
          </p:cNvPr>
          <p:cNvSpPr txBox="1"/>
          <p:nvPr/>
        </p:nvSpPr>
        <p:spPr>
          <a:xfrm>
            <a:off x="4332622" y="7433515"/>
            <a:ext cx="341544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rgbClr val="004022"/>
                </a:solidFill>
                <a:latin typeface="Orgon Slab" panose="02000503000000020004" pitchFamily="50" charset="0"/>
              </a:rPr>
              <a:t>Close professionally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000" dirty="0">
                <a:latin typeface="Orgon Slab" panose="02000503000000020004" pitchFamily="50" charset="0"/>
              </a:rPr>
              <a:t>End with a respectful closing statement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000" dirty="0">
                <a:latin typeface="Orgon Slab" panose="02000503000000020004" pitchFamily="50" charset="0"/>
              </a:rPr>
              <a:t>“Best Regards,” or “Sincerely”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000" dirty="0">
                <a:latin typeface="Orgon Slab" panose="02000503000000020004" pitchFamily="50" charset="0"/>
              </a:rPr>
              <a:t>Followed by your name </a:t>
            </a:r>
          </a:p>
        </p:txBody>
      </p:sp>
      <p:sp>
        <p:nvSpPr>
          <p:cNvPr id="89" name="TextBox 88">
            <a:extLst>
              <a:ext uri="{FF2B5EF4-FFF2-40B4-BE49-F238E27FC236}">
                <a16:creationId xmlns:a16="http://schemas.microsoft.com/office/drawing/2014/main" id="{E266972F-8EFE-3685-084C-4002E0F8518A}"/>
              </a:ext>
            </a:extLst>
          </p:cNvPr>
          <p:cNvSpPr txBox="1"/>
          <p:nvPr/>
        </p:nvSpPr>
        <p:spPr>
          <a:xfrm>
            <a:off x="-34985" y="8902993"/>
            <a:ext cx="458961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rgbClr val="004022"/>
                </a:solidFill>
                <a:latin typeface="Orgon Slab" panose="02000503000000020004" pitchFamily="50" charset="0"/>
              </a:rPr>
              <a:t>Proofread before sending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000" dirty="0">
                <a:latin typeface="Orgon Slab" panose="02000503000000020004" pitchFamily="50" charset="0"/>
              </a:rPr>
              <a:t>Check for spelling, grammar, &amp; punctuation errors  </a:t>
            </a:r>
          </a:p>
        </p:txBody>
      </p:sp>
    </p:spTree>
    <p:extLst>
      <p:ext uri="{BB962C8B-B14F-4D97-AF65-F5344CB8AC3E}">
        <p14:creationId xmlns:p14="http://schemas.microsoft.com/office/powerpoint/2010/main" val="7687633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7413</TotalTime>
  <Words>231</Words>
  <Application>Microsoft Office PowerPoint</Application>
  <PresentationFormat>Custom</PresentationFormat>
  <Paragraphs>39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Orgon Slab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Weaver, Adelyn</dc:creator>
  <cp:lastModifiedBy>Weaver, Adelyn</cp:lastModifiedBy>
  <cp:revision>13</cp:revision>
  <cp:lastPrinted>2025-03-06T16:57:18Z</cp:lastPrinted>
  <dcterms:created xsi:type="dcterms:W3CDTF">2025-03-06T15:52:11Z</dcterms:created>
  <dcterms:modified xsi:type="dcterms:W3CDTF">2025-10-01T19:27:48Z</dcterms:modified>
</cp:coreProperties>
</file>